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888163" cy="100203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99"/>
    <a:srgbClr val="0033CC"/>
    <a:srgbClr val="008000"/>
    <a:srgbClr val="990033"/>
    <a:srgbClr val="009900"/>
    <a:srgbClr val="CC3399"/>
    <a:srgbClr val="FF66FF"/>
    <a:srgbClr val="FF3399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29" autoAdjust="0"/>
  </p:normalViewPr>
  <p:slideViewPr>
    <p:cSldViewPr>
      <p:cViewPr varScale="1">
        <p:scale>
          <a:sx n="58" d="100"/>
          <a:sy n="58" d="100"/>
        </p:scale>
        <p:origin x="186" y="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7906-F0F9-4956-BC38-A2D68149D4B8}" type="datetimeFigureOut">
              <a:rPr lang="fr-FR" smtClean="0"/>
              <a:t>30/05/2019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5490-01F6-4A68-B04E-B102359E7B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2452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7906-F0F9-4956-BC38-A2D68149D4B8}" type="datetimeFigureOut">
              <a:rPr lang="fr-FR" smtClean="0"/>
              <a:t>30/05/2019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5490-01F6-4A68-B04E-B102359E7B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216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7906-F0F9-4956-BC38-A2D68149D4B8}" type="datetimeFigureOut">
              <a:rPr lang="fr-FR" smtClean="0"/>
              <a:t>30/05/2019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5490-01F6-4A68-B04E-B102359E7B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4399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7906-F0F9-4956-BC38-A2D68149D4B8}" type="datetimeFigureOut">
              <a:rPr lang="fr-FR" smtClean="0"/>
              <a:t>30/05/2019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5490-01F6-4A68-B04E-B102359E7B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0022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7906-F0F9-4956-BC38-A2D68149D4B8}" type="datetimeFigureOut">
              <a:rPr lang="fr-FR" smtClean="0"/>
              <a:t>30/05/2019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5490-01F6-4A68-B04E-B102359E7B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6792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7906-F0F9-4956-BC38-A2D68149D4B8}" type="datetimeFigureOut">
              <a:rPr lang="fr-FR" smtClean="0"/>
              <a:t>30/05/2019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5490-01F6-4A68-B04E-B102359E7B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3836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7906-F0F9-4956-BC38-A2D68149D4B8}" type="datetimeFigureOut">
              <a:rPr lang="fr-FR" smtClean="0"/>
              <a:t>30/05/2019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5490-01F6-4A68-B04E-B102359E7B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583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7906-F0F9-4956-BC38-A2D68149D4B8}" type="datetimeFigureOut">
              <a:rPr lang="fr-FR" smtClean="0"/>
              <a:t>30/05/2019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5490-01F6-4A68-B04E-B102359E7B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740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7906-F0F9-4956-BC38-A2D68149D4B8}" type="datetimeFigureOut">
              <a:rPr lang="fr-FR" smtClean="0"/>
              <a:t>30/05/2019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5490-01F6-4A68-B04E-B102359E7B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1712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7906-F0F9-4956-BC38-A2D68149D4B8}" type="datetimeFigureOut">
              <a:rPr lang="fr-FR" smtClean="0"/>
              <a:t>30/05/2019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5490-01F6-4A68-B04E-B102359E7B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9012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7906-F0F9-4956-BC38-A2D68149D4B8}" type="datetimeFigureOut">
              <a:rPr lang="fr-FR" smtClean="0"/>
              <a:t>30/05/2019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5490-01F6-4A68-B04E-B102359E7B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7510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77906-F0F9-4956-BC38-A2D68149D4B8}" type="datetimeFigureOut">
              <a:rPr lang="fr-FR" smtClean="0"/>
              <a:t>30/05/2019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A5490-01F6-4A68-B04E-B102359E7B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221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emf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emf"/><Relationship Id="rId4" Type="http://schemas.openxmlformats.org/officeDocument/2006/relationships/image" Target="../media/image8.gif"/><Relationship Id="rId9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136669" y="6388917"/>
            <a:ext cx="25955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Ne pas jeter sur la voie publique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115252" y="4988652"/>
            <a:ext cx="466082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/>
              <a:t>Apéritif - Entrée • Plat chaud • Dessert</a:t>
            </a:r>
          </a:p>
          <a:p>
            <a:pPr algn="ctr"/>
            <a:r>
              <a:rPr lang="fr-FR" sz="1200" dirty="0"/>
              <a:t>Boissons incluses • Animation musiques et danses portugaises</a:t>
            </a:r>
          </a:p>
          <a:p>
            <a:pPr algn="ctr"/>
            <a:r>
              <a:rPr lang="fr-FR" sz="1200" dirty="0"/>
              <a:t> </a:t>
            </a:r>
            <a:r>
              <a:rPr lang="fr-FR" sz="1400" b="1" dirty="0"/>
              <a:t>Adultes 16€, enfants &lt; 12 ans 9 €</a:t>
            </a:r>
          </a:p>
          <a:p>
            <a:pPr algn="ctr"/>
            <a:r>
              <a:rPr lang="fr-FR" sz="1200" dirty="0"/>
              <a:t>Accueil salle des fêtes à partir de 8h30</a:t>
            </a:r>
          </a:p>
          <a:p>
            <a:pPr algn="ctr"/>
            <a:r>
              <a:rPr lang="fr-FR" sz="1200" dirty="0"/>
              <a:t>Dernier départ 9h15</a:t>
            </a:r>
          </a:p>
          <a:p>
            <a:pPr algn="ctr"/>
            <a:r>
              <a:rPr lang="fr-FR" sz="1600" dirty="0">
                <a:solidFill>
                  <a:srgbClr val="660033"/>
                </a:solidFill>
                <a:latin typeface="Forte" panose="03060902040502070203" pitchFamily="66" charset="0"/>
              </a:rPr>
              <a:t>Renseignements</a:t>
            </a:r>
          </a:p>
          <a:p>
            <a:pPr algn="ctr"/>
            <a:r>
              <a:rPr lang="fr-FR" sz="1200" b="1" dirty="0"/>
              <a:t>06 15 93 66 51 • 06 95 26 17 50 • milpatsaintgence87@orange.fr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5048" y="5517232"/>
            <a:ext cx="729153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5313039" y="188034"/>
            <a:ext cx="40534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i="1" dirty="0">
                <a:latin typeface="Lucida Handwriting" panose="03010101010101010101" pitchFamily="66" charset="0"/>
              </a:rPr>
              <a:t>Les Mil’ Pat’ chez les Ibères</a:t>
            </a:r>
          </a:p>
          <a:p>
            <a:pPr algn="ctr"/>
            <a:r>
              <a:rPr lang="fr-FR" b="1" dirty="0">
                <a:solidFill>
                  <a:srgbClr val="FF0000"/>
                </a:solidFill>
              </a:rPr>
              <a:t>SAINT-GENCE   8 SEPTEMBRE 2019</a:t>
            </a:r>
            <a:endParaRPr lang="fr-FR" sz="2400" i="1" dirty="0">
              <a:solidFill>
                <a:srgbClr val="FF0000"/>
              </a:solidFill>
              <a:latin typeface="Forte" panose="03060902040502070203" pitchFamily="66" charset="0"/>
            </a:endParaRPr>
          </a:p>
        </p:txBody>
      </p:sp>
      <p:sp>
        <p:nvSpPr>
          <p:cNvPr id="7" name="AutoShape 4" descr="data:image/png;base64,iVBORw0KGgoAAAANSUhEUgAAAM0AAAAbCAYAAADf2wtbAAAgAElEQVR4nGy8dXRVR/v+PXE3tFB5nraUAiVAhARIIEhCPCeKW4HS0uJOiAAhECRQaEtLBUpxK8UhULy4uzsJ0ZOjOf55/5gD9Hm/v6w1iyxyzt6zZ891y3Vf9wjMgMkKdVaoM4HegLn0Kdi0mNGgpIYKyrGgAZsWTHqorgKzCUwG0BvBAljMYDGB2SD/ZjCCDYwW0FlBZYI6wGi/nVlvAkBltaIDbFjBpAN1DWiqwabFiJ4qTKixQq0O1FaoNsGLMkBFrbUSMGHT1GEzWrEBGou8jxmoUVUAWpSG51Si5AVKHlJDDQYwWsEgp220fx6zCVQGqNVDlQrMZmxAuUqLWmfDADy3GFABIJ/VagWN2YoR0FhtqE0WzEBdnX1dzG+H1WzBYLOgBaqBCqxUY0CDCjRq0BnAKD+sAkoxoLaZsGAFrJgxocZENQZq0FOLgVKzGh1mdMYKsJVjNT4CXgCvACUWDJgBm00ObABWwABowaKDulowqUD1EswVgJIq8yt06DFjlR/X2ofeBEY1eiqopQbjm0sawaIBixLqKuQ1sVJrg3IrlAM19kuYMQMaQPtmieq0ZvmLVg96A9RZsZQr5cs0ARawWcFik8tqk68PFaCyAWY1aB+B4THon4DNhNoIavudbBYrWPRgMWCyybmUI/9eB6i0Rmw2G9jMYDVQUfoS2+u52eddawWtDYRFb5IbSKmDF+VQowGNHvRa0NaARQVWFcaq59hU5aCqkZvLagKrXFC9SodVqwOrGer0YDSBTeLJYJ+02n5jHfJ2ABaLBY3ZikqnhzodGA2g0YJWAyYNKlUZVWjRYoRXNaC0QrkJqtRgVgEq6rRKuYL265rtL9Gi0sl51FSASQlUY0BJeV0pVoMaai3w0iAnpLfJDVuthJdKKFNBRa0EqhGoNckHMYFSo8VgrcNcVQ51BtBbQVln34Mm0NlRqDZKQ1RaA5VaUJugzgxmM9jMmDFRY6pFi16ujEYPVTp4WQOvaiV4TGao1oLWDDoTGAxgVGFDiw0tGqNSbqDXIEZLnaECja4Mg7kWMxLMhn8N47+GWe5FCSKTAYx6MGuwYUCNGSWgRN7+fy5gA50dwBqgVmPAYjaCTQ9WrRw2szSWQAXwEngOlNrglcmCyqTDYDNRB6gt0pDaXr9AkxXVs/I3YLHYAaL716iz76kXQC3IzW6pBlMZVuUztAYzartxqnk7bSz271YApcATo/y+yibv8Xo9zRYbFvsj19nvqbKB1grCiP1TBiuozfBKD2dvw9ZDsOkAHDgDL2uhrBLqtGA1YLUZADMmk4mKSqX8vg3UKj1Wi7yxziofqga4UQWnH9ex4/QDVu88zsXbT+ULs9h4A2edGa7e5vGKNVRs+BOePQejFhsGuSBqK5x7iHXVPiqW/YG65CAYlNiMGsyvbZdRejdMwEs1VBhg90n0v2+hdOMmUFWDSgP3XsF1Hdwww2MzlNZBhQ4qNfBMBY+rJXCeVUFlHTyskob7oRI0JtDr5XUqNfBSD3eU8FQPz/XyWmU6eY1yA5T9azyvhScV8LwCarVg0EpbaaiCGw9h/yXYehq2nIEdZ2HPRdh9Ff48C3+dgaNX4d5TqK4GjUpa5Qo9VEo3brG8tYpaoEwPNWaoskhrX2Yf5VaosECFDe7q5KMZ7dipeKXjUamKSuCs0sAD4AlQaTd+KguUG+VmrQReGd9uNrBitRiw2WxvvMB1Ley4r2XRwdtMXnuUSSv3Urj5EOtPXuLo3Sc80NqotW/K2jrra3uLtg5qdHDk0nMOXSln3zUlu6/XsuN6DX9dq2TH1VK2XS3n0Es4VwWVRtDV6QEzRuDY/SpOVcCWG2q23qhh35UXHLr8kEOXH7L36gs23dCy7qaRNZdq2XOvjr03qjhw/QW7T92g2izXsVxjoVwvn/s1UM2AeGU2Ul5RJf9y5i63cr9jXWgqvzTtwMb3I1lXP5wnA3NQLlsL1XowG1DXqbBgxWxf7JdVWtTGt6hUA5dfmpjzxyGypi0nbGAeQVmT+aBrfz4IT6Twx3UoDWCos9gBY4Xzd9g3YjIzm7Rm3kfB/JM3F9QaMGnBZIIqM2dGFfLz+535rkFbNnRP5dXmLWDWYsKAzlwnXb3RAkoDvDKjXbSO9e9HsNzzE77/MBg27oGrjzmU9g1ng4ZwvtUgdrRMY2t4Jusj09kRk8XO1tFs+ySCfV3SWB+ewPYe/dgU0Yv9XYexuXM/9g6bzItf1sK56zybXsSeNkmUtEjiYFA6+8Iy2R6ezrbwNLa0V7ArIpPNbRL4o3lXNrSO48/IDLZE92Zf/6/RrN4GVUrQVXPjt5/ZFZXOFv927HZvx0HvcLZ5hbKzfgR7AyLY4NqWdb5BbG4Wxep23dkWm0Xtgh/hbpk0mbXyRWiBh2Y4/BwWbL3G4LzNRPYpomPfBYQMWEDQwEW0HbiY4P5LCOu7lLB+C4gYO4+Bi1ZyqdTGqavVDBg2k7jek0ifvJQO38yl3biFfPLFLD7OmkbLzKl0G1bEl0Wb+PHIXY69NFMNVJlAZX7rjLTAmUdVTFi2gZa9JtNYMQm3mDE4dB2JQ+ehOEcOxK/bAN6LH0TiuJkUbyvhUrlWWnyg3CwfKX30bJpE9KJhl0H4dx2Ob/cv8enxJd7dh+PTfShe3T/HOfJzPs6czKhFqym5+pga4BkQNHgmomU6rj3G4tHjG+p3HUzjqL406dKX+l0H49HjG1yix+EYNQqvbqOp32MkH8QMp1XCMDYeu8krM/xz+yWrth/iyMU7PFMa0FqlBxLVrz1NqYlzA3PY9J8erHYJ5EijKHaLVuwRH7NXBLLr4568KFwBWmn5LVjfuEw18FwDZSZ4oIe8lXtorhhNs8xp+Pb4BhE2mHo9x+AfOZjGEVks2VSCFnuMrTSA0kzVii18/1EEKzxbsNy7OeuikuHOY1Ap5eY6d5/fWyWwUrTgL7c2rPRozrqIeLh3H2x6zCadtAM2C5Qp4bmJU1FD2C4+5oxXCPubhKMbOw9L0W8s9G7Fbo/OHBURnPPpwXHfCHb6BrHHtzVHnJpz1LEZx+oFsb9+CBucWrDXrxMlnh3Z5h7MEtdmnIobCLtPc+ijSP4Wrbjs0p4zbqEccW7LPsfP2O8SyFGvUI54BHHWtyN/Owdywr8DJz7oyirvFizy+pDrQ8bDlbtw7QYHFH3506U5Z0ULHon2lHpEcdEljAveEVz068xRl2AOurbl73ph7KkXxA7v1lx6rwsPug2Ba+WglI/9Asg5+IDgGWsRncYgOozDt/sMvHtMxzluKiJxKiJxBiJ+Jh7dC/GIzkN0/4L6fSdyyQibj9fwQZvBvBc6HI8OI3COHY/oNhKRMAGn9Fz8Mwuon5yLb/cJeHUbS4Por5ny0w4q7RHFvVob1cCqQ5f4oMdA3k0ajVvMGETMFERiPk4ZRbikz8UhMQcRMx7X6JE4hqVQLyqdlGlFlDxW8gJ4ZPduTXoOIyD2G7wTJuKRnI17Wh7u6fl4pM/AMz0bz/RsGvadi3OPMfhEDSVkSD4TVh+h+J9XNOgzD9EzB4fU+TinzsEneQYBSZOolzQJ3+RpuKXMxim1CL9BK/BIW4h3Yh7uXb7GPbQ3y/Zc5UYt/LzjBJ9PKuCHdTu5/qQcnXSniEoAjZ5XBavZ6hfJbtGGEtGC2416cMk5FENjBTdEWw45BnEicgBcfihzBazUGM3U2t10BbDp3ENCB0zGJSQTn+jROEdPwDetEOeEXJr2W0BA3HjqdxnE7D/2yVhTZZKoqzJhWLaRPxqFcPHDWE6+F8Wf7WJkKKPRgFoPx27wW+MOHPeK4EXTBE55BLGuXmvOTZsj8yCjQYaPmOFVJbzQczK8L9c8wrnnEsJhz0CUA6bAdxtY8n4YO96J5oR/LMedwjnm0I4jXsEccvqEh94hvKjXkaPiQ455t+Vv3/acbNydEtf2HG7YhVX+rXnadyxs/4fVoj7X3IJ56N6Bs6I1p92DOOodxAGPQI7XC6PEsw0HPQLZLj5mt1dr9jYJ40efZixq1Jxb42bAw5dQcpRtrTpx2OFTHruEc1u05p5nBCcbRFDyXmf2fNCZQ5/GcKh5D/Y1DWdfvWBOeLXlgmjGDvEOFxXD4WEFWGDpkVu49J2BSJmB6JmPe/oSvBMK8EjOQ2RMQ/SahuiVg0gvwCNhAZ4J8xCJ43FIHctl4Ne/a2kQOIJWyfNw6TIZ18xCxOAliH7zEelzEIkzEd2yEV2m4RyTTz1FHr6dBjK86A+e23OWrOwf8O6QRdOUiTh3G029PgtxzliIUCxEpBYjUhciUhfgkrmIgP5FvDcgH5cuffHp0Z9mfcaw9MQ97gI3gdBx3+MYOw6RMA2RnItQzESkzUSk5iNSZ+CQOgPfPvNxis/GofsoROcRNOg9m+bjViOS5+I44GdE6hKEYhEiuQDnpDxcEnNwSspHpMxFpCxGxC9C9JiDS+JcfBOzCej+NT8fe8I9E/y29xxDJs/lhw27uPmsEoM9BBU1mLA9eca+5sncdYmiyrkrD0RbLjgFcsOrPXdFC+6IT7ghAinxaE/tgj9kYqzVo7MD5gEwc9MR3o0fhnPHvtRLnY53eiFCMQ+RVoxIno9Hr0WI7mPxiRpO/trDVNrjQzQmqDJA8QY2e7bmjEsQRxxbsb1ZBDyrBlUtqLVw4AK/eATyj2jLfRHEddGKI26fseHjCNhSIhPmmiosGGRIV1bLiZiBnHcN4YR4j33uLSF3CZRWc2rmAvZnjmFX+35c6z6C+92G8SjuC3b6fMZplxZc9WrDH8KXa+1TuRwzmH96DOZQeC+u95nErbEzYe8x2HaQNb4fcbx+KIc9A9kREMiDlOFUTyrg1jeTuT0+hyujpvAsZx4Ppszi9pRZXJs2i9M5M7m0bCnGC6egtgIuXGFdszD2uLXglHcIh+uHQ85yuPUYapTw8hnUVsKzZ+hXb6QkOpM/nP7DRdGKyg9jWeX9Hpy/CmZoP2IqomMfhGIG3l+uxEkxH5/EPLyTJ+KYORLR50tE71E4pk8kID6H+nE5OCSOwafXFM5a4LuDSvyCR/FJ2mJc42fimDUf0WsuInMODhmF+PQqJiBjCd4pC3FJXYBX+lw8e4yhXvRIvv71GFM2X8Y3+mtE2CCaf7EUl8Q8RI9sRM9ZCMVCnPoux6XvD4jUBYjYfETsNJySJuOeMgG/tImI1ol0mrqcVfetHAMa9ivAJX0mDhkFiKwiRO/5OGTNwSlzFi7pObimzcAhMRsXRR4BfefjljYb58x5iOS5CMViROb3iN4/Inp9j2PmIpwz5+OaMQ+nzIWIrG8Rvb5HZP2EUCzGN6uYBmkz8e0ynOKdl7lWC5uOXmPZut3sOnGF+y+V1OqMGOp0iJeWCqhRstWpDeUijGrRmjqnjlwQzbng3IJnohV1zpFUi06UiBbcGDgDqszYlGq0djc6cfUB3ksZiVvUELyTJuCeOhOROg+RUoxIX4bI+B73fssRsdPxjxvNjDV/89zOVmACymph4VpK/NtzxaEtl9zacbxtPDyvgiq7t9l/nq2NInjs2ZWXoh1PRCA3nALZIT7hdtJIeKqBGhVaUw1m9KDWsD06k3Neodx0bMvhgLZc7zcSaqqhugJqDDKefKKH20o4fJNz4WkccvqEc97t2B3QBn7bA4+Ukhx4ooIXtfCsDMqrYfkf7Pw0kj3en7HNsRl7PukCa3dCWQVUloG6CrRVUFsuf6+tgspS+X+GaknNql7BxRus/W97DviFcNQ/nD8bd4AVW6FWBfoKbKjQ6F+CoUaGqkfPcT32c/4WH/OP+Jh9jVpg/nEV909fo0FUOh7DChGp+bgP+AnRZTp+PSbiF/Mlbkn9cUjNwkHRH4/4oTSN+ob3uozCK3oorb8s5Aaw8lQdAZ0mUK9nPi5JMxGKfJx6FyJSZuDUYyLu3abg0S0b1+hcRNIcHNMLqd97Lh5xk/CIn4qfIh/PpBxck3JxTZ6FQ0I+7hkLEMmFiPhZiPh8REIejol5eKQVENB3IU6KmTgqcvHMyMMrdTqi21cET17FOeCjUStwUMxEpM5GpM5BKGYhkmfgGD8Rl56jcO45Et+0GTjETcI5JR+RmIdLv6WIxHk4DPoFEVeISF2EUMxFpBQgUmbZRyFCUYRQLMAhbTEibjbeCbkExIzGr0Mflu++QDXwygyPlRaqTW9JAAChpBIe3uNYvY68EJ9RLZqjEu24KD7kpkdrXok2qEQIp0R97jZO5M7Q2fDKAEYos8EvZx7jFzcCr9iRNOyVg1PSVLwHLEGkFCFSv0Wkfo9I/wH3AT/jGJ+LX8/RTF99kJd20gCLRdZFitdxwC+EGw5tuOD8GX+3jYEHT6H2Feg18M9ttr4TyQXxGU9Fa8pc2nNPtOaGCOSAaAlF6+FpFaBHiRJMtWzJGsRh73ZcFq0o8Q/k3peTQGPngSwG0Jul1yzVwOWnbG0VzUG3Npz1DmWjXyCs3AHlapnH6QwyLDVoQa2Crfv4vVFbDjm15rh7EKu9W8KuY/CqHHQVYKlCEraSskdVAXqVrEGZNKCtltT65Qesfy+Mw17tOe4ezlbPECjeBJU6O7tmp6TNWnhZCi9V3Okznr0OrbjoGcp2jw9h2VrObzxEvXZJeGblIzIW4pWyDP9uBTSPzWHnNQOHq62svf+EfVVajjw3cvEWnL1i4uBdDedVMrRavOcRXhEjaZCWh0iciINiMgFZ2bQZsZCE0T/SdXAx3UcsRwQOpOHwJYieExGps3BSFOCUOhen1CIZXaTMRSQX4JQ0Cw/FbETXcdRPz+OdjFx8YkfjFzsK3+iv8U+Zik/fYkTCbETSTNzSZuObVYBT7BSGb75PmykbEYm5OClm4ZlZiGvCdDzjxvLVyqPM2HyG4d9t59OB+Yguw3FLycElqwiRPh+RWYxInYdD2lxE3HQ80/JpMmQRInQIjYYsQSTmIGJz8Oy9EIfoaXwyZBH+XUfQoGMvOmR8xV8nrslKBP/LtL8uZ4g6lHDrCheCUrkjWlPjGEKp+IwL4r9cc27BbfEBZt9oSr1iWC8CeTpnDTzWYDDBgXvlvJc+BtF5CL7p03FKmISInoTImIdIKpKuMetHRPwChGIhjjHTaZoykcU7JZKVJrBikTWKJRI01x3acN75Mw4ExcDjp2BUgkEDhy6woWFH7rh3olS057pozhXxCffEZ6jeT+Vw0yg4egPMWvSoQF3GqvQ+HPJux1XRiqM+gTz6YgpoqrGgxYJJ1neMVul1rr9gS6s4jjgHcckjnC3ewbByDyj1YDVThxkDVkm36/Sw5SDr6wVz1T+Kc66h7GkaCX+dhEol6FRQVwU2DcYKSZ2j18vvaez1KLNePveRm+ys35Fznp05596Zvf5d4JcDUG0AswGNtgq9sVYWjcur4YWWp4NyORMQxUWfSE63TOBl3gp2fLedDzoNxidrHiJ1MX6K5biEZpM5aTtny+EhcB/57z0TqLSy3KYGXtqgDPh27z28u3+Fd+pURMpYPDIn4tp5ACuPP0NlDwie6KFg+y1c0iYjsnIQ6YUy3EorRqQvQaQtRijmI5ILcU7Kwzd5Op8OKiRz9ho2X1dyXgNrzjxjxII/8O48CNFtKiLtW0TiXETCLBzichA9pvDZxHUE9F2Ic2I+rkn5uCdk45cwiQ8zprDzvpFS4DFwvg4SC9YjwofjmjEPkVqE6DgOh8Rsogu3c0ADuytg/olX+KdOoX7vOYi4qYi4bNwVudRPmEjR7tv8/djE9Sq4/rTmDYWu0erf1HZe16gtEjQq0FWjn/0DW8RH7BdNue7SmocNOnDdsRUvRAhHxPsccItg5ccK9GdeYLbB2Rd1eEWkIyIG49u3AL9+cxBJ2bj1LsK9/xIZV2YskXFjUhE+fZbg0n0snmF9mbVqH6o3KLaAXo9l6Tr2+odyxbEdp1wD2RUaK2s1ZpW0zHtPsbZBOHd9uvLEKYxTjs3RBmdxSTSjLCCataIJT4fkyd1gVEGdhtUpvTjq2Y47ojXn3dpSMXiKDM9sWnvl1x4e1ljg6it2fZLIRdGeBw4R7HNpDyv2Q7Ws/bwuztqsdu+09jA7vMP4RwSzR/yXvxtHwYINcO0FPKuRJEaFFl6o4WE13K2UdaNHr6TywmaGl9Vw6AHn/bpxQ3TitAhli2cYpmXboFqLzqRBi4lKY5UETY0WrjznctRQjok2HBUhzBYtUW69zLEDjwiI+AK33gsQcXMRXYt4f8AaXMKnEDF6JUlFm+m1fDv9f9zOoOItzP3tNOt33+fuSzMvdTI3/a7kLqLDQHx7Z+M3KBcROwy/Ln1Yte86Fnt9QWuTOWyTYTMRqRMRGYWItEWI9KWIjKUSAIqFiOQC3BOn4dZ5GBuvVlNqz39r7aPKBtm/7kF0m4p77xU4KYpxiC/AIS4Pt+RZOMbl4JKYj3d6Ib7pBXjGT8Y/ZjQNoj7nwB0t1cCjOjivhJ/OlhOQlouInoJXv2U0GPgtXrGjSJ21imd2gmLzLRUBPUfgGTce14SpeChm4h47gf8kjebQPTXV9verNdjhYTPZhyyc/xs4Qodayh+u3udY7CB+c/+EHR6t+NsniIOOn3HKOYy97p1Z37wXr1afxayHhdvO4NdlAK4xX+GZOQuvgcWI+GmIhOm4ZM1FJOUjEmfLWDa1CMfkOXw0fDlNUqbQoGMvCn/5C90b0JigTo956Qb2BIRy0bkdJ90C2R4WC8+fg75SWuqDF1jfoAMXXcK4ItpypkkHWLaVWx9054BoxjnPjuxoGIlx7T5QakGpYUvPXpx2DeaBaM1VpyBq+0+DCqW08mZ79dmKLElfL2dn80QuijAeic4SND+XgNKI2f7CqwGTzSqr+2uOstsrjNteXTkjWnHCuwOnWyZxpttg9kX2YW3rOLa2VVAS3IudrVLZ2iqF3bEj2P3lDLj1VCoD1CbYe5OjzqFcEiHcdo3i/LtJ8N1ueFUnw8KKKqiokTWyS48on7SEFeITDoqWXP1PGptix4AKbjwCz8jPEYnZiP7LEEmLEHELqdfrB7xSChEJkxCJYxExXyAih+DX5SuaRg4lYchUvlt3gGdWWHWuGoeor3BMnITnwHxE/EiaZYxlxY7zUh2lldN4DgROWobolY1IL0CkLZAGMmMpIl2CxiF5Fl4Jk8necIr79rpLHaCsM6GuM2G0r2n78WtwVnyLW9piHBNn46mYi29mEaJnNh6pcxDxOdLTxE3hHcU0mvYcyT9l8l28QtLs80vu4ZE0HZEwCxGbj3d6AaKNgqGFK3huhipg581yGsUMwyduAp4puXgoZuMY9Q0NIvpx4FopVRbQWZDKBqsedFV2dYNkim3/Bk0dVqxGPdQa4MI9bk1dyJ+RvfixUXvW/zeGrZ+msy9+Cqfm7eTu2VrSxv+IT/wYRMfh+A8oRihmI5JnI5JnScDET0fETiOg/yK8Mgoli9Z5NO5dvsY1KJOmYSksXb1DujqbFRN2vdvSDewJCOOiczDH3duyLSwenr8ATZWkkkuusLVBBCdFEKdFIMeaRcGFhzBrOZvrB3PKsxMnfbuwrVUS3KqBxyoORvXlkmMID0UbLjuHUNt/OlSo7JIRuQIWAIMJ7r5iXWA8R5zac8Utgi3eofD7ftAZUGPlGVJ2UYtZymc2HWa7TyjXRRCPRFvuuXbkqGjNXqdA9nmFcNAtlFOekZwV4Vzx6M4R5478LtpQVC+U5z9tlXlcWRVcfMTOBu35R7ThvmNHTorWPPwwg1sRw7iVMJpHaZO42u0LLnQYwKb6YfzuGchW3yAu/acnG9/tgvnIfQxaeGGBQUu3IqIGI+LH8c6Y3xCJchOJyImI+BxJ12bOxGPQPHz6zMalx1c4tonl08QvmP77aRaUVNAoayEiUtK83v1n49ptMH9er0GNnHINsP6SGhE3Bode+XYKuBCRvhCRXmwPz+bhnJSHX/xYjlfAC/NrK260WykrRrOJWmDGjoeIbjl4pBQiYiTr6hA/A9f0OTgqCmQCnzwbEZ+Db0oOjRInsvm2gafAfTPcMELQiCJE9yl49V+OaD+OdwYU07jHEHK//+ONBObAjZc07TkM7/jJOCXk4ZpWhE9yLk26D+X4fSVKoO61Ls+qB02FjHKsdkWK3dtYAGEAtDqjNAMa4HYZ2l2nubVoDTu+KmRiWG9WT/+V0V8W8177Qfj3nESDgd8iUuZL/jtzCUJRhMuAZbj2WYBIzCGgz1zq9ypAdBqBb/xkPsjIJWb8cvpmr2Bc4c8cPnVdZlRWCzabBXQmrEs2stf/NWiCJGielYJRI+UiOy+yp2E3TotQznmEsfWDMDhzDR4+ZX/SAHaL1lxw6MhO1zAY/xPc1HCt21CuOoRwT7TjjFsIrwbPgGq1FJaa/g0aA9x/weq2cZS4BXHOK5x1fsGwZg/o9OgwU4aZcqxoMEh93ZaDbPNrxy3RlgqHMK45BXHaJ5S/3D9ju387dvu356BfOCWiHWe8u1DiGsZ6r/b8HpiEadsR6UWUKjh2njUNP+OYWxueBnTngmjDVa9I9ji3YZd7MCUuwRwQrTnv35lzDbuw3z+EMx/3gInL4ORjqLShUllRAzd10H/Rb4iILES3oTgrpuPZrxjHzEX4Dv8Nh37LEKmzce43H4f0fByTxuOd9BXu3QbzftosOozbhlfStzgqvkNkLEakz0JEDaVX8RYW/XmOOb8dIu+XE7TqW4DoMgqRkouLIg8XRZ5MutPmS6+jmINbYjb14kbx99M6au0Wuk6vxWLQgc2MVitDrBXn1DhGT8NHMQun2Cn4ZM5GRI3BrXcRIjEP0XcxIn2BTPB7ZiM6f03Xqb+TPnMtydN+5rM+03Hr8iUOSYU49PoRkfEdjfst5p3Ofdh/9jpGqwV1nYkdZ+7QNOYLfJJnIBILcEhbjHdaEQ17fMmxhxpqkFG3Xq8HmwGbtlJGYFa9DNPs3uW6Z7QAABmQSURBVEYSAXblKCY7XfBaZGOCX1duoUvGcHzbxePRvg8eUaPxSy5CRM5EKH5C9FqF6L0CkbwAkbkIET0dx4RsfNNyEJ2G0zRtGgl56yjafZsrWlkA1drRihUsWjVYLTJMKd7Mfr8OXHIM4aRbENvbJ8CTV1I4qtLDtgsceacnJ0U7Lvp2YvV7QXDiH9BV8GrNei43S+GcCOSeTxxnA2Jg9RkeRn7BFYf2XBVBHPIJ5fZXM0CnxYBZzsGGVANqdHD7KevaRHPItQ3nvULZ5NsGft8BSjXYDNRhwIhJumy1Bjbu40+/QC6Kltxza8ce14+pGDyBJ9NmcWNOIVfmFHF9dhEPchbwMqeYW6Nm8mjmMspXb4PKGqkW16vg1Hn++jiUEq8WHPf4jO0OH3EuMIGD4Skc6ZLJ5cg+7GnQnj/Fxxz0+Iy/nD5ki2jC01bxsp5TqZXiTrPM0aqUWhb+spE2yUN5p8cX+EZPQHQch0tMASJiBiJyGq7xeYju4/HJysWt9zT8BhYgus3Aset8RKfFBAz6C8eBaxHxBXgMXYSI+pyGyWNoEjsSh8B+iHbDaTx4Be5ZxXgkZ+ORMhXX1Hwc0uYgUgtxUMzEPXEK9eO+5uAjNaUGqNHoZT6IFZPJhEpnoBb45pcj+CZPxztxCh5JU/DNykf0nIBD1hxE2hzpwZKLEANWIFLm4ZA+D8e46YgOw3GJ/AL/6FEEpOQius5CZPyM04DfEW2G0y5rHFp4s9mP3i7nY8UE/DOKZCkk+VtE9zxE6CD+uq6k8t9702YGvdIenr0FzesfYUauN2awqW1gBE2tGS0wYfkfiA5x+PYag0/fXFzSZuOV/i2OyUsRPZcgMn5FKL5HpBTjPnA5IimPhlmz8O35DY2iR/DbqRc8R0qwq5HCQZ1dvIvZKlXRViOoDVC8kQO+HbjqEMIpl2B2hSTB41egVUN1Ley6zLF34ykRzTnv2ZHNH3SAi9dlzqPV8GJgHpd9unNJhHBeBGGMGsPT1r256BTCP87t2FE/lIujcsGgRWtX/0pxpxmUGrj5lA2B3d+AZouvnXKuUstwzmInH012ynnTPrYEBHLZtR03Pduz1a8V7Dosa0CGKkk525Ry8XUaCZRavSQqDAYMqkqo08DJ02xvEcYB12YcFB/yz3udoXgdXLoHpdVw6yVcfgbLNnM7ehA7mrTjYIM2nPFoxU6/1ujWbIfnryQlrjVg0xixAI+VNn7cdYYR8zcQO+YHYsevJmr0KrpO2ECbr35GdB2HU9J0RM8xuPQtRPScg3/mb4jYFYjYXxDxPyD6/4LouwgROwGvjBkEpM6gXlIODdOLcE6Yi6tiLt5J0/BJnoi7YgauqbNwVBTgmDITt8Rs/OLHkpH/K8/tyb/abpdr7UKQhwb4uHcenkk5iKhROCdOxSszHwdFLiIpF9F7EaL3d4ik+XIuCfMIGPYLImYqovNo3u03l0aZhTJnU3yLU58ViPAJtBv9M/dMkrR4DZq/r72kQdRQnGKmI1KXIvquQiQtpHHSFHbdUlOKDD2rtbJlBYtBtk3YDHZC4HUCDMJsNdjjFJOM1e26cQOQ99sOPLsPxDV1Iq795+DQdz4ieY6s8MbNwyV1KS79fpEFzJhc3BOy8e0+kpbp4/jrwtM36lUjbyXX/x7yRw9KJSzdyA6XQG44hHFatONYh0y481RaY3UN7D3Nn+9EcM45nAuOoZQ06ggHL0vJfK0a7tWw/dNErrp25pkI5ZJoxl23UM67teWQb1u2vB/O+bF5oNfaNdH2SWnqZDvE3VI2Bcexx6U1x5zbsMG7Naw7KFsS6vT2RTNJ0FRVwLodbGwcyinRhhsuEWz2DYE/T8g6DVqq0VGGgRpM1NkZB5ta/z/9NdSZ4M5dvm/aksuuwTwSYewXLWDuBqlerqmBGrUEW7kGrj3lcPpQNjQJ4m/RjH3On7Gxa1+Z6apkhGC0yA362CQ9ezVSjl8DPDFLmnZnObglz8I5bR4eGXMQPafim1WMf+8fEDFFiPjFuAxYjUj5FhFfiOi1BMe0+Yj4PLzT51IvawGeirl4p8ymnmIGovMI/BQz8E4vwD1tDqLrJOr1/xaH2Gwcuo1l6o67XEVS3s+RueGxh2oGF63FocdkRNwsfPotQ/SYKvOY1AI8+3+L5+DlMoqJK0Ioiqk/bCWOKbPxUuThnTgFz4RpOMTPQSQuwkWxCM/UAjKKd3G86m07AIDBDCdvlvNBt8/xiZmCa/oiROp3CMVC/LuOYPvFl1QDldZ/FzGtdrAY/g9whNmmkRvXqgdD3f+AZuYvewmIHYmIHYuInYRIzkdkLcC19xI8FQtwip2D6JqHY8oC/jvsJzy6j6V52kSOPzHwXPc6seJf9N3/MhESTFrQ1cAPG9nl0Y47Lp04LgIpaZ8KT1/JXhijEg6dZmOTcM66h3PeIYSSBp3g2D2pkLYiE/ztJ9kimlHt04MyEcoN8TEXXFpT4tWaLY1CuPp1rgzFeE0322Qjh9oIN57wR6seHHJrx2XfCLb5BMGKvyRdZDRi0KqoM2qxmbUyZNx5mM3vduScQ3vOi3A2+obC7nPSk6CnEh1lmChDR2mdUjY4WZCLon2t7jbBzVv89FEwlx2CeSbCOO8aCYt3gdpkb3kwo6utko1ZZdXo12zjpyZtOOMVwjn/jix+JxhuVEjRZi3sOfGEbRdL+e30bXbdf86G06f449ABdp05z4+7DvPryUdM2HQN0TMXp/RiGg38TuYKXSbilDIP997LEPFzEXFFOPf5CZG5DNdeS3FMKULE5uISOx3RZTSi4xd4dB/Nf7Ny2fwY/OIm4p04Vercekzl3RG/IUJHIbpNwykhj+BJaxmz5TaFB5/y+bJdBPadgmunwYi4HLwG/4JImodr2gLeHfoTDj1zaTVxI02G/4JInItT1hJE/BxEbD5+WUXMPFJJk9Tp+MROxSl5MW69VuCWXIToPJKZ289TCpTZ5f0mq2xzOnmjkve7DMa761hcUgoRqctwylxEk9iR7L/+ihreNqSZAZPJ3lD5Bjj/Ao0eAxZkYxRG0xuKWgvk/nqAgPgxuKbNQPSZh+i9EJFehEiZi2viXLwSi3DoOYt3B32H6DwKr8jhHHxipdLuYcyv48M3oHnLQhh5zT1owKTE9sN6tnu05a5nF/aLFqwPjoXqaqymcrAq4e9TrG4YzCn3MI47BrGpYXu4+BjqrBiMZhnXv9LzMPZrjovWPPXpzBXRjNvOQZxzasNBr2CefZ4rQWCRvqbOapU8vFaCZvVHnTksPuO2VyS7fUNh+V9QpQezCaPNIOlxDKDVwub9rPT4lPOe4ZxwbMu2BiGw/bgsbmpqsNWWyW5Ckx4qKqXGTmOGKo09RrXKppFLV/jxo2BOiNZcFyGcCOgGS//EWl1NJWaqMaOyaWWDmFoL1x/yw7vtOO4hWcY/Pg6Dq4+gBq6eeEh44hgCoj5HhPdGdO2PV3QfGsb0pVnKcJr2/Jz306bQKLMA0TVbEjnRuTQavByPzGJEfAHOGYslcBIKcUpfiIibhVNCnpTR9BhLE8VkWvXPIWn6T0z9/TCnlLJg2m/hVpw6DubDQQtw7jkFx/hcGgxejnffpYjYPES3Kbgk5uGbkoN7zHh8okfjr8jGe9C3iIz5iM6TaJSxANFqCH7dp7LyJnw68je8+y5BxOfg2G8RDhkFuMRP4Qwwd9stGnQdi3vSQkT8IhziZiLChhI2soi9D2Q/0HPd2/6is4+MfBz7DX4xk3BNLkSkFOOQWkTj6C/YffEpNUCN7S1oLBaLpJv/X6BRS4mjpNMsNrBKF68Csn87iAgfgIifiEPvIkSfYhmeRefhHJOPT8IsGmcUIoIG4dZhCLsfmrlaLUMCA2A0Gv8fN/1f0GjRS2+ybAO7PNrx2DeGEtGKP4LjoLYGqJWgKTnDuoAgLnpEcNI5hDXvhMPlx2C0ojTUyWuXVsPx++xr3JES0ZI7XmE8ce/IDdGWM44hqPrmy2Ywo2xU0gI6k16GSQ8rWde8G3+LT7nl2oGD/p3g9xLZSWmVaoA6zNhseqmq3lDCRq9WnHFqw3nxGcfqh8GCP+DwRbh4Ey7fgfvP5Ya+8hQuPYNjN6HkHNx4am+r1sLVu/z8XhBnHEO44xLJbp+O1C5aj1Wjogwzz9CixoRZXS1Bc/U+G1p246hTIEccPuWPd1vCjn1Qqufk3iu833EIfnGTcc8qwCFjNiJpCh4pU/GKH4dXzGicuo7GuWc2nllLcEovRnSdjmfWIlxS5yMSChBR0/DMWoyrYi4OsTPwSpxBQuEO5ux/zPrrWg49tXCuAh4ZZfhXAVyugVsmCB6Yi1fUcN7rPQsR8Q2O8bmIuHx8+i2T4OmRjegyCQ/FbOpnzcMlORehyEMo8vCIn07zXvMICP6CYQV7eQh8kD4b56QcRPcxOA+ch8iYgUP3r9n+QObJySN/wjlqBj4ZSwnInI9f0jREu1TS85e/KaaWW+CVCQ7f1vF+j6/wi5mIW/IsRNxsRMw03osZxv7LT1Eim+vqAOObCMn8/wbN675tA7J50wLo7DHw9JUH8ez+JSJmPCIpB4fMBXj1W0ZAn28JSCnEL3oK7h2HEhA5iP3363hms1d79a8Zsv8bE74OzV5reswYQFsLxZs46tqeUs9YToogtoalQnkVWDVgUMHe8+z2C+emc2cuOIWzqUkknHsA9getqVNLeUqZFuavYo27VA0/9ojkrmjHFRGCOS0PntaB3oreHu/XYZMe9lEF61rGcEQEcse9E/v9OsCqAzJrtZnRYaUWI3UGtQTN1qPsbxDGQ5dQyhyCuSg+4e67UZx9N5KD77Rnu1cg21xasEV8xJmGURz168gu3zAOtEzgYI9BvChYDo9r4MozVvsHctMjkhd+8Wx1DEK9cD2YTNRg5pGhUnq46iqo0cOlJ+z6NJrzTsHc8A5hX6tg+HML1Bg4f/gO9UMH4hKXi8j8FqEoRgz8Gcf+P+CoKMQnYx5uCfm4J86mft/vET1yaTrsZ0TEOER8HiHZf+GSmI9H0kwaZhXybq/ZeHf9ktzN57nH//b5G+z7RCPNGuXA3psVfBQ/Aq/OQ/CKHot/+mx8sxYiEucg4mfjlF6Md59luGUUI+JnI6KnIVKm0vSrxXh0+YrGHb5g4pydXLGDIrT/XJx7jMKjbw4u/XMQiSNpmjWZnbf0aG1w/g40jM7GvWc+nnHTZeGy61DeTRjOtJV7KOVtq/WBW3re6z6SRvFTaNx7Hu6ZRfim5fFhz885cuMlKnt4ZgB0Jhtme1v6/6QW/wbN61juddKusS9O9m8HeCd5LPUyZuCdNRsXxUwcoqfhEDUBr6jxNOoxmh5fzuNMqY0nRtlxV2f3JE8eP5Rgser/Rdv9L2gkg2WUyfOSbRxyD+e66MhB0YYdnXrB/Wcy8a6pgt0X2NewC2dEKEdFMBvej4LjN0FnsbfWGgGTDI8eV3Kl71h+Ee9z3jOc8yKQ8yIMS1aBvSncgNJmptL+3Oj0cP0xv7TsTolrCBe9I1jn0Q7L91skHW6zUG2pQ4MFG2b5+dV7WOnSjH/Ep9x1bMMFx1accGrBQYfmnPBqyxmPYM46B3FJtOVZvWguOYdyxDWY7X4h5ItGbO6cDvdr4OQdVvq05oxzGJdcIvhdtEazZAsYzCjRo8Us76nRy9DyUS2b/9OFY6ItF7xD+MG3HlXfFYPSwI1zz2gSORy3pAJErx8QA36XCW/CQkTPWXgqivBLmYN/cgGNMubjGpONiByLd1IOKYsPM21/KZ6xk3CK/JJGiRNpEP0VDTr359ud56m075OaOou9tVluqNfv85XOSi2w/p97tOs9iXrdv6Je4hQC0qQkRsTl45I6/41Hc0meR0D/RYiEMbj0HEHDrkNJGT6fs5f0GMzwpAo6ZE6ncdIYRKfeOCZ/jWfq13hGZnG9WtotgwVWnqjFu+s4GidNoYliMu+mjOa/im9okf41R19YKLMDev/NOhp1GoRf5BcExI3HtecE/GJH0Tg8hb1n77yRSRnsnsZkstPM/ye9sCKU9g+/Bs3rgzBqgbzfduIVnklA7Dc0UEzFPWY8Imwo/t1GETniW0YUbeGOSoZyNWZ56IANqKmuBJsBfXXp/+G6bXawvOkrNxmkR1l/jAPvx7BPBLHNsS2Hk0fCg5cy6S4rgxP3+Dswjb0ihB3OwWxrlyoVAbUGNEajfe4GeUBHrRr+PsfKTyPY5hfMHte2HPWPwvjVUnhmhloztRbTmzASbR08qWRlVAZ/Nopkt184P9QLgm1HQWvGYjaisVrsBsEqi6H7TrEjPIWN9dryl39r/noniHUBLVkb8BlbG4Wws34IJfXC2C6asd+lLX85t2Znowg2fdqDef9tz+7h4+F5NVx6xK5QBYcCOrPLKZidzZJgy0lQ6dAYdfI0GLOkk6kxwDM1pxVfc6B+BH96tGSOf31uzJ0Nz6o4f+IeTTsNwaXHJESXaYjEBYiMZYi4Qpxj8/CKno5X1FjcO4zArcMwGsSMoWHPMYz6/R/+fAYrr2jw6/o5DboN5YPYL6gXlop/22gWrdlFlf1wizeHeNj02HRVVLx8LIuWQIVWAmf/jQqGFP6BZ4cBiJD++MRNolFmAf6pM3GNy8Y1LhuvhFy84yfjGTOMln0mkL+yhJsvZGpgtkCpEjqmfEOzxK8Q7eLwTxjKfzJG0rBDErdfWaipBLVaCk2jvlzIfxJG0aDbEFxDU/CPzKJepwzSpyzmgUm+8mP3jHzSfShNuwyhYfdheHcZTINug2gV04e/L96TigfTv5hem+1foPnXkDmNBIwB0GPByNsW5tm/bqF+WBL1I/vQpOeXtMicSuLE5RRuOMeZMt4UhFQGm936gF6tlB7GqH57Msm/QPM6n3kDGqtZVvwvPGZX90H8GtCBle925p9Rs6XC2GQArQpKtRzKHM2ad6JY835X/kobKQ+wUElisVqvsVPJBtlKUKvhUk4Rxe8G83PjMLa0SEA5a6VsktCBxiJPK9EZ7eoArZltIyaxJjCWX5p2YGmbHvCkRrYPWG1YbdKiqg12eXC1HraVYFi+jtqFK9D9sJra71ehXb4WzdLf0RT9im3Bali8BYrWYytYhWbeKiq+W0vZxh2Yr96UOUq1hqvT57M/oi+rP+jKxaEzpQcyWDBipdaolS9PrZE00NMKLBv3U9J9ID990J6/svqh2bMXNFZUVTB42o9kzf2T9tPW0blwD51y/qTjxDUk5W4keeoq0ib9TOaUFfTPW0nRlrPsu6d/03V5ogwUE4rInDQfxTcz6T1+NkOmFFBy/ubbvNdcB9a6f508IyvoWo0KC/LEllrkeSU7rtfQZ9YqggfNwi9qGO6dBuPb9Qvqx3zNe0kTaJE1heHz13D6ueFN2Ge0QXmNJBi/X3uQyF6j+XrBalLGz6PzgHHkLP2DMnk6FBabNNgvbDB64TriR81mcOHPJI6fQ8a0haSOK+S+5u2JNCNmLGdI9nf0y/6OtMnF9M0uZvDkAh5XG+TBHsa3oAG7ONdm/b+gMWOVR/3YDJhtdVgwY8bKK42Oc/ef893mEn4/eIUDN6u5Vg0vrXICtYDK+rYx53+SJqv+/weYt/qdf9PNxtcwshpkMn7zIZqth9FuOQS3noPegMGslXmPyQT3n6HfdhTNphK49lieLWSQC/j6PC8b9jkYZOX+5fo/UW3aA4cvw9NaeXiVTjJuBsBWZ5OgMZrheTm2vw5jWLsLzt6QoZnRTmnbmymMry1tnZ3NUmtlrKDXSo1cnV4OnV62aSsNUuZfY7DrNEwSdJjlXM1aycaVa6FUL5XQaiMWm5lazNRgQmN/K7JOVAe1tfCsAh68kMpntUlWDe1HJpX+f3WcPY/bMAyG7///jALdO3co0K1Dx+KAokOB3tDmAuTiXGxLouinA0lJdq8JCCfwh2jqpUSJH1hy4E9XhliLhN0+0aONp//8vzlFgMjoa2sC2fkxrH/F75m8zTPweIOPjxfef/7Ou0/f+PD1F1+eEj+mbuWEpXN/g4KHMa8laKxTccHWMCc/np2PeEZcF7yFoh6fHUoTcXK7GQflwWYA20rdPPWmklgRTveFF+3e3OMLtJpZzeZL+3VMU5gehhD5CT2pR9ncH1HTbN7/5wleMxQhIdywIzXD+Qp/XgyQWY31IIWKWK4Mi0UzTy/wfILL1bxcK3CvlOS25OL3VoW82jD3+2xriFJ67zjDVnFH7L3EtqOpsckh7bvFjVVte7moRUGEuwa4o1xJZFzRXhPMGXJmpSvNROWOMCMkCoUF0s3sk2V4B+3VgMaFbQsZ8sEl5H8E4DiYHSnO14Fa36vb+0NFrgDzqAiBncCP0B8aMglAT369jIAp9ntrIO/xYEdlDcyGwluAcOdtXI4cFaY73gfFiRkH5YHswPYMwY0bmydpHQW6ihUAXFOllESV5bC78BZJb3hQmsacQq2FK8KEWqVNUSu0N2cqykRlQpmDeYlrhBiAo5jfhpJjFCexkRCKA85njVXZKr3QZLY5aqOYOVhMJlpT7xEHpnWsus+mmDKExPXfhKUG1lDsOOGz9JXClWyBPdVnIakolUJlRViprCizDyA3CjOl1SqLtrtsAxp3CzqUKIW1WBtVu/BjZt7SwKD11zEB6y1F6uaLNrSNfZzEfMgdiMPiOqoAeiW/FbignFEuDmrUzy/0apvgSYGOL7W2ZVCG3cAefdAsEloJspF2uNx9dEd/AUnugGVdDClEAAAAAElFTkSuQmCC"/>
          <p:cNvSpPr>
            <a:spLocks noChangeAspect="1" noChangeArrowheads="1"/>
          </p:cNvSpPr>
          <p:nvPr/>
        </p:nvSpPr>
        <p:spPr bwMode="auto">
          <a:xfrm>
            <a:off x="155575" y="-136525"/>
            <a:ext cx="1952625" cy="25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29" y="5632754"/>
            <a:ext cx="2880320" cy="706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 18" descr="https://st2.depositphotos.com/1757583/11212/i/950/depositphotos_112126532-stock-photo-portugal-flag-with-spain-flag.jp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4345" y="742822"/>
            <a:ext cx="2731631" cy="150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Image 21" descr="Résultat de recherche d'images pour &quot;danseurs portugais clipart gratuit&quot;"/>
          <p:cNvPicPr/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0481"/>
          <a:stretch/>
        </p:blipFill>
        <p:spPr bwMode="auto">
          <a:xfrm>
            <a:off x="6746496" y="2214486"/>
            <a:ext cx="2803639" cy="24752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Image 24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85048" y="3130464"/>
            <a:ext cx="1079583" cy="154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Zone de texte 17"/>
          <p:cNvSpPr txBox="1"/>
          <p:nvPr/>
        </p:nvSpPr>
        <p:spPr>
          <a:xfrm>
            <a:off x="5081583" y="1612172"/>
            <a:ext cx="1573296" cy="722427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2200" b="1" dirty="0">
                <a:solidFill>
                  <a:srgbClr val="FF0000"/>
                </a:solidFill>
                <a:effectLst/>
                <a:latin typeface="Lucida Calligraphy"/>
                <a:ea typeface="Calibri"/>
                <a:cs typeface="Times New Roman"/>
              </a:rPr>
              <a:t>14 km </a:t>
            </a:r>
            <a:r>
              <a:rPr lang="fr-FR" b="1" dirty="0">
                <a:solidFill>
                  <a:srgbClr val="FF0000"/>
                </a:solidFill>
                <a:effectLst/>
                <a:latin typeface="Lucida Calligraphy"/>
                <a:ea typeface="Calibri"/>
                <a:cs typeface="Times New Roman"/>
              </a:rPr>
              <a:t>RDV 8h30</a:t>
            </a:r>
          </a:p>
        </p:txBody>
      </p:sp>
      <p:sp>
        <p:nvSpPr>
          <p:cNvPr id="28" name="Moins 27"/>
          <p:cNvSpPr/>
          <p:nvPr/>
        </p:nvSpPr>
        <p:spPr>
          <a:xfrm rot="16851454">
            <a:off x="5556690" y="3141237"/>
            <a:ext cx="1743516" cy="45719"/>
          </a:xfrm>
          <a:prstGeom prst="mathMinus">
            <a:avLst>
              <a:gd name="adj1" fmla="val 342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0" name="Organigramme : Bande perforée 9"/>
          <p:cNvSpPr/>
          <p:nvPr/>
        </p:nvSpPr>
        <p:spPr>
          <a:xfrm rot="244529">
            <a:off x="5197483" y="1475656"/>
            <a:ext cx="1379115" cy="1132831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111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2480" y="1254858"/>
            <a:ext cx="4680520" cy="402134"/>
          </a:xfrm>
        </p:spPr>
        <p:txBody>
          <a:bodyPr>
            <a:normAutofit fontScale="90000"/>
          </a:bodyPr>
          <a:lstStyle/>
          <a:p>
            <a:br>
              <a:rPr lang="fr-FR" sz="1100" dirty="0"/>
            </a:br>
            <a:endParaRPr lang="fr-FR" sz="1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1765" y="1131751"/>
            <a:ext cx="4737483" cy="280130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fr-FR" sz="5600" b="1" dirty="0"/>
              <a:t>AU PROGRAMME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  <a:tabLst>
                <a:tab pos="1255713" algn="l"/>
              </a:tabLst>
            </a:pPr>
            <a:r>
              <a:rPr lang="fr-FR" sz="4000" b="1" dirty="0"/>
              <a:t>Dès 8h30 : 	    </a:t>
            </a:r>
            <a:r>
              <a:rPr lang="fr-FR" sz="4000" dirty="0"/>
              <a:t>Accueil salle des  fêtes  Saint </a:t>
            </a:r>
            <a:r>
              <a:rPr lang="fr-FR" sz="4000" dirty="0" err="1"/>
              <a:t>Gence</a:t>
            </a:r>
            <a:r>
              <a:rPr lang="fr-FR" sz="4000" dirty="0"/>
              <a:t> :              </a:t>
            </a:r>
          </a:p>
          <a:p>
            <a:pPr marL="0" indent="0" algn="ctr">
              <a:buNone/>
              <a:tabLst>
                <a:tab pos="1255713" algn="l"/>
              </a:tabLst>
            </a:pPr>
            <a:r>
              <a:rPr lang="fr-FR" sz="4000" dirty="0"/>
              <a:t>                remise des documents - café offert par la municipalité   </a:t>
            </a:r>
          </a:p>
          <a:p>
            <a:pPr marL="0" indent="0">
              <a:buNone/>
              <a:tabLst>
                <a:tab pos="1255713" algn="l"/>
              </a:tabLst>
            </a:pPr>
            <a:endParaRPr lang="fr-FR" sz="4000" dirty="0"/>
          </a:p>
          <a:p>
            <a:pPr marL="0" indent="0">
              <a:buNone/>
            </a:pPr>
            <a:r>
              <a:rPr lang="fr-FR" sz="4000" b="1" dirty="0"/>
              <a:t>Entre 8h45 et 9h15</a:t>
            </a:r>
            <a:r>
              <a:rPr lang="fr-FR" sz="4000" dirty="0"/>
              <a:t>:      Départ libre de la randonnée (suivre le balisage)</a:t>
            </a:r>
          </a:p>
          <a:p>
            <a:pPr marL="0" indent="0">
              <a:buNone/>
            </a:pPr>
            <a:endParaRPr lang="fr-FR" sz="4000" dirty="0"/>
          </a:p>
          <a:p>
            <a:pPr marL="0" indent="0">
              <a:buNone/>
            </a:pPr>
            <a:r>
              <a:rPr lang="fr-FR" sz="4000" b="1" dirty="0"/>
              <a:t>Entre 11h et 11h30</a:t>
            </a:r>
            <a:r>
              <a:rPr lang="fr-FR" sz="4000" dirty="0"/>
              <a:t>:                              </a:t>
            </a:r>
            <a:r>
              <a:rPr lang="fr-FR" sz="4000" b="1" dirty="0"/>
              <a:t>Arrivée  1 ° étape</a:t>
            </a:r>
          </a:p>
          <a:p>
            <a:pPr marL="0" indent="0" algn="ctr">
              <a:buNone/>
            </a:pPr>
            <a:r>
              <a:rPr lang="fr-FR" sz="4000" dirty="0"/>
              <a:t> </a:t>
            </a:r>
            <a:r>
              <a:rPr lang="fr-FR" sz="4000" b="1" dirty="0">
                <a:solidFill>
                  <a:srgbClr val="FF0000"/>
                </a:solidFill>
              </a:rPr>
              <a:t>L’Espagne </a:t>
            </a:r>
            <a:r>
              <a:rPr lang="fr-FR" sz="4000" dirty="0"/>
              <a:t>et son apéritif</a:t>
            </a:r>
          </a:p>
          <a:p>
            <a:pPr marL="0" indent="0" algn="ctr">
              <a:buNone/>
            </a:pPr>
            <a:r>
              <a:rPr lang="fr-FR" sz="4000" b="1" dirty="0">
                <a:solidFill>
                  <a:srgbClr val="FF0000"/>
                </a:solidFill>
              </a:rPr>
              <a:t>Le Portugal </a:t>
            </a:r>
            <a:r>
              <a:rPr lang="fr-FR" sz="4000" dirty="0"/>
              <a:t>et son assiette d’entrées </a:t>
            </a:r>
          </a:p>
          <a:p>
            <a:pPr marL="0" indent="0" algn="ctr">
              <a:buNone/>
            </a:pPr>
            <a:endParaRPr lang="fr-FR" sz="4000" dirty="0"/>
          </a:p>
          <a:p>
            <a:pPr marL="0" indent="0">
              <a:buNone/>
            </a:pPr>
            <a:r>
              <a:rPr lang="fr-FR" sz="4000" b="1" dirty="0"/>
              <a:t>Entre 12h30 et 13h45</a:t>
            </a:r>
            <a:r>
              <a:rPr lang="fr-FR" sz="4000" dirty="0"/>
              <a:t>:         </a:t>
            </a:r>
            <a:r>
              <a:rPr lang="fr-FR" sz="4000" b="1" dirty="0"/>
              <a:t>Arrivée 2° étape – Repas servi à partir de 12h45</a:t>
            </a:r>
            <a:r>
              <a:rPr lang="fr-FR" sz="4000" dirty="0"/>
              <a:t>	</a:t>
            </a:r>
          </a:p>
          <a:p>
            <a:pPr marL="0" indent="0" algn="ctr">
              <a:buNone/>
            </a:pPr>
            <a:r>
              <a:rPr lang="fr-FR" sz="4000" b="1" dirty="0">
                <a:solidFill>
                  <a:srgbClr val="FF0000"/>
                </a:solidFill>
              </a:rPr>
              <a:t>L’Espagne avec  paëlla et sa garniture</a:t>
            </a:r>
            <a:r>
              <a:rPr lang="fr-FR" sz="4000" dirty="0"/>
              <a:t>, boissons servies au verre</a:t>
            </a:r>
          </a:p>
          <a:p>
            <a:pPr marL="0" indent="0" algn="ctr">
              <a:buNone/>
            </a:pPr>
            <a:r>
              <a:rPr lang="fr-FR" sz="4000" b="1" dirty="0">
                <a:solidFill>
                  <a:srgbClr val="FF0000"/>
                </a:solidFill>
              </a:rPr>
              <a:t>Le Portugal  </a:t>
            </a:r>
            <a:r>
              <a:rPr lang="fr-FR" sz="4000" dirty="0"/>
              <a:t>avec son dessert traditionnel</a:t>
            </a:r>
          </a:p>
          <a:p>
            <a:pPr marL="0" indent="0">
              <a:buNone/>
            </a:pPr>
            <a:endParaRPr lang="fr-FR" sz="4000" dirty="0"/>
          </a:p>
          <a:p>
            <a:pPr marL="0" indent="0">
              <a:buNone/>
            </a:pPr>
            <a:r>
              <a:rPr lang="fr-FR" sz="4000" b="1" dirty="0"/>
              <a:t>A l’issue du repas :              </a:t>
            </a:r>
            <a:r>
              <a:rPr lang="fr-FR" sz="4000" dirty="0"/>
              <a:t>Spectacle de musiques et danses portugaises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4000" b="1" dirty="0"/>
              <a:t>Nota : le prix inclut 1 verre de boisson à chaque étape (eau à volonté)</a:t>
            </a:r>
            <a:endParaRPr lang="fr-FR" sz="6000" b="1" i="1" dirty="0"/>
          </a:p>
          <a:p>
            <a:pPr marL="0" indent="0">
              <a:buNone/>
            </a:pPr>
            <a:endParaRPr lang="fr-FR" sz="4000" i="1" dirty="0"/>
          </a:p>
        </p:txBody>
      </p:sp>
      <p:sp>
        <p:nvSpPr>
          <p:cNvPr id="5" name="ZoneTexte 4"/>
          <p:cNvSpPr txBox="1"/>
          <p:nvPr/>
        </p:nvSpPr>
        <p:spPr>
          <a:xfrm>
            <a:off x="5174178" y="2432342"/>
            <a:ext cx="45365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cap="all" dirty="0"/>
              <a:t>« LES MIL PAT CHEZ LES IBERES » 08/09/2019</a:t>
            </a:r>
            <a:endParaRPr lang="fr-FR" sz="1200" dirty="0"/>
          </a:p>
          <a:p>
            <a:r>
              <a:rPr lang="fr-FR" sz="1200" b="1" cap="all" dirty="0"/>
              <a:t> </a:t>
            </a:r>
            <a:endParaRPr lang="fr-FR" sz="1200" dirty="0"/>
          </a:p>
          <a:p>
            <a:r>
              <a:rPr lang="fr-FR" sz="1200" dirty="0"/>
              <a:t>Nom : ……………………………………..   Prénom :……………………………………….</a:t>
            </a:r>
          </a:p>
          <a:p>
            <a:r>
              <a:rPr lang="fr-FR" sz="1200" dirty="0"/>
              <a:t>Adresse :……………………………………………………………………………………………</a:t>
            </a:r>
          </a:p>
          <a:p>
            <a:r>
              <a:rPr lang="fr-FR" sz="1200" dirty="0"/>
              <a:t>Code postal :…………………..     Ville ……………………………………………………..</a:t>
            </a:r>
          </a:p>
          <a:p>
            <a:r>
              <a:rPr lang="fr-FR" sz="1200" dirty="0"/>
              <a:t>Tél : …………………………..      Courriel……………………………………..……………..	</a:t>
            </a:r>
          </a:p>
          <a:p>
            <a:r>
              <a:rPr lang="fr-FR" sz="1200" b="1" u="sng" dirty="0"/>
              <a:t>Randonnée pédestre avec repas</a:t>
            </a:r>
            <a:r>
              <a:rPr lang="fr-FR" sz="1200" dirty="0"/>
              <a:t>: </a:t>
            </a:r>
          </a:p>
          <a:p>
            <a:r>
              <a:rPr lang="fr-FR" sz="1200" dirty="0"/>
              <a:t>Moins de 12 ans :                                   9 € X ………..=…………€</a:t>
            </a:r>
          </a:p>
          <a:p>
            <a:r>
              <a:rPr lang="fr-FR" sz="1200" dirty="0"/>
              <a:t>Adulte et Jeune de plus de 12 ans :   16€   x…….... =…………€    					           TOTAL :  ………….…..€</a:t>
            </a:r>
          </a:p>
          <a:p>
            <a:r>
              <a:rPr lang="fr-FR" sz="1200" b="1" dirty="0"/>
              <a:t> </a:t>
            </a:r>
            <a:endParaRPr lang="fr-FR" sz="1200" dirty="0"/>
          </a:p>
          <a:p>
            <a:pPr algn="ctr"/>
            <a:r>
              <a:rPr lang="fr-FR" sz="1200" b="1" dirty="0"/>
              <a:t>Merci de retourner ce bulletin par courrier, à l’adresse suivante:</a:t>
            </a:r>
          </a:p>
          <a:p>
            <a:pPr algn="ctr"/>
            <a:endParaRPr lang="fr-FR" sz="1200" b="1" dirty="0"/>
          </a:p>
          <a:p>
            <a:pPr algn="ctr"/>
            <a:endParaRPr lang="fr-FR" sz="1200" b="1" dirty="0"/>
          </a:p>
          <a:p>
            <a:pPr algn="ctr"/>
            <a:endParaRPr lang="fr-FR" sz="1200" b="1" dirty="0"/>
          </a:p>
          <a:p>
            <a:pPr algn="ctr"/>
            <a:endParaRPr lang="fr-FR" sz="1200" b="1" dirty="0"/>
          </a:p>
          <a:p>
            <a:pPr algn="ctr"/>
            <a:r>
              <a:rPr lang="fr-FR" sz="1200" b="1" dirty="0"/>
              <a:t>accompagné de votre règlement par chèque à l’ordre de:</a:t>
            </a:r>
          </a:p>
          <a:p>
            <a:pPr algn="ctr"/>
            <a:r>
              <a:rPr lang="fr-FR" sz="1200" b="1" dirty="0"/>
              <a:t> Association les Mil’ Pat’ Saint </a:t>
            </a:r>
            <a:r>
              <a:rPr lang="fr-FR" sz="1200" b="1" dirty="0" err="1"/>
              <a:t>Gence</a:t>
            </a:r>
            <a:r>
              <a:rPr lang="fr-FR" sz="1200" b="1" dirty="0"/>
              <a:t> 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5025008" y="116632"/>
            <a:ext cx="0" cy="6264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Françoise\AppData\Local\Microsoft\Windows\INetCache\IE\BT2OIBU3\scissors-23634_960_72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764360" y="6246440"/>
            <a:ext cx="539552" cy="2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 12"/>
          <p:cNvPicPr/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08668" y="106239"/>
            <a:ext cx="828107" cy="91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 10" descr="Logo de la Fédération française de la randonnée pédestre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6290" y="5829056"/>
            <a:ext cx="1314206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Image 1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9070" y="262652"/>
            <a:ext cx="8382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439070" y="5018373"/>
            <a:ext cx="4272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rgbClr val="FF0000"/>
                </a:solidFill>
              </a:rPr>
              <a:t>Stationnement sur le parking des écoles (suivre le fléchage)</a:t>
            </a:r>
          </a:p>
          <a:p>
            <a:pPr algn="ctr"/>
            <a:r>
              <a:rPr lang="fr-FR" sz="1200" b="1" dirty="0">
                <a:solidFill>
                  <a:srgbClr val="FF0000"/>
                </a:solidFill>
              </a:rPr>
              <a:t>Randonnée  pédestre sans difficulté, circuit balisé,</a:t>
            </a:r>
          </a:p>
          <a:p>
            <a:pPr algn="ctr"/>
            <a:r>
              <a:rPr lang="fr-FR" sz="1200" b="1" dirty="0">
                <a:solidFill>
                  <a:srgbClr val="FF0000"/>
                </a:solidFill>
              </a:rPr>
              <a:t>chaussures de randonnée conseillées.</a:t>
            </a:r>
            <a:r>
              <a:rPr lang="fr-FR" sz="1200" dirty="0">
                <a:solidFill>
                  <a:srgbClr val="FF0000"/>
                </a:solidFill>
              </a:rPr>
              <a:t> 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750242" y="5116933"/>
            <a:ext cx="3384376" cy="523220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err="1"/>
              <a:t>Mil’Pat</a:t>
            </a:r>
            <a:r>
              <a:rPr lang="fr-FR" sz="1400" b="1" dirty="0"/>
              <a:t>’ </a:t>
            </a:r>
          </a:p>
          <a:p>
            <a:pPr algn="ctr"/>
            <a:r>
              <a:rPr lang="fr-FR" sz="1400" b="1" dirty="0"/>
              <a:t>26 rue des </a:t>
            </a:r>
            <a:r>
              <a:rPr lang="fr-FR" sz="1400" b="1" dirty="0" err="1"/>
              <a:t>Cheyroux</a:t>
            </a:r>
            <a:r>
              <a:rPr lang="fr-FR" sz="1400" b="1" dirty="0"/>
              <a:t> 87510 SAINT GENCE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206317" y="4202080"/>
            <a:ext cx="4737483" cy="553998"/>
          </a:xfrm>
          <a:prstGeom prst="rect">
            <a:avLst/>
          </a:prstGeom>
          <a:noFill/>
          <a:ln w="57150" cmpd="thickThin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  </a:t>
            </a:r>
            <a:r>
              <a:rPr lang="fr-FR" sz="1400" b="1" dirty="0"/>
              <a:t>ANIMATION ET  SPECTACLE   AVEC LE GROUPE OS LUSITANOS</a:t>
            </a:r>
          </a:p>
          <a:p>
            <a:pPr algn="ctr"/>
            <a:r>
              <a:rPr lang="fr-FR" sz="1200" b="1" dirty="0"/>
              <a:t> </a:t>
            </a:r>
            <a:r>
              <a:rPr lang="fr-FR" sz="1600" b="1" dirty="0"/>
              <a:t>musiques et danses portugaises </a:t>
            </a:r>
            <a:endParaRPr lang="fr-FR" sz="1600" b="1" dirty="0">
              <a:solidFill>
                <a:srgbClr val="0033CC"/>
              </a:solidFill>
            </a:endParaRPr>
          </a:p>
        </p:txBody>
      </p:sp>
      <p:pic>
        <p:nvPicPr>
          <p:cNvPr id="14" name="Picture 2" descr="C:\Users\Françoise\Downloads\pieces jointes_19_05_2018\ca-CentreOuest-v-sign_dessous-rvb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560" y="5763744"/>
            <a:ext cx="817770" cy="73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Françoise\Documents\Mil Pat\Travail en cours\2019- Balade des saveurs d'ailleurs\FLYER\Logos\LOGO VEYRAC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824" y="54838"/>
            <a:ext cx="1369690" cy="96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Image 24" descr="C:\Users\Françoise\AppData\Local\Microsoft\Windows\INetCache\IE\833LIGJM\Étoile_de_seize_rais_d'or.svg[1].png"/>
          <p:cNvPicPr/>
          <p:nvPr/>
        </p:nvPicPr>
        <p:blipFill>
          <a:blip r:embed="rId8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53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5048" y="128842"/>
            <a:ext cx="3960440" cy="2076021"/>
          </a:xfrm>
          <a:prstGeom prst="rect">
            <a:avLst/>
          </a:prstGeom>
          <a:noFill/>
          <a:ln>
            <a:noFill/>
          </a:ln>
          <a:effectLst>
            <a:glow rad="127000">
              <a:srgbClr val="FF0000"/>
            </a:glow>
          </a:effectLst>
        </p:spPr>
      </p:pic>
      <p:sp>
        <p:nvSpPr>
          <p:cNvPr id="21" name="ZoneTexte 20"/>
          <p:cNvSpPr txBox="1"/>
          <p:nvPr/>
        </p:nvSpPr>
        <p:spPr>
          <a:xfrm>
            <a:off x="6345842" y="628243"/>
            <a:ext cx="2160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highlight>
                  <a:srgbClr val="FFFF00"/>
                </a:highlight>
              </a:rPr>
              <a:t>INSCRIPTION </a:t>
            </a:r>
          </a:p>
          <a:p>
            <a:pPr algn="ctr"/>
            <a:r>
              <a:rPr lang="fr-FR" b="1" dirty="0">
                <a:highlight>
                  <a:srgbClr val="FFFF00"/>
                </a:highlight>
              </a:rPr>
              <a:t>AVANT LE 31 AOUT</a:t>
            </a:r>
          </a:p>
          <a:p>
            <a:pPr algn="ctr"/>
            <a:r>
              <a:rPr lang="fr-FR" sz="1400" b="1" dirty="0">
                <a:highlight>
                  <a:srgbClr val="FFFF00"/>
                </a:highlight>
              </a:rPr>
              <a:t>Dans la limite des places disponibles</a:t>
            </a:r>
          </a:p>
        </p:txBody>
      </p:sp>
    </p:spTree>
    <p:extLst>
      <p:ext uri="{BB962C8B-B14F-4D97-AF65-F5344CB8AC3E}">
        <p14:creationId xmlns:p14="http://schemas.microsoft.com/office/powerpoint/2010/main" val="25111884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4398</TotalTime>
  <Words>142</Words>
  <Application>Microsoft Office PowerPoint</Application>
  <PresentationFormat>Format A4 (210 x 297 mm)</PresentationFormat>
  <Paragraphs>57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Forte</vt:lpstr>
      <vt:lpstr>Lucida Calligraphy</vt:lpstr>
      <vt:lpstr>Lucida Handwriting</vt:lpstr>
      <vt:lpstr>Thème Office</vt:lpstr>
      <vt:lpstr>Présentation PowerPoint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fêtent leurs 10 ans</dc:title>
  <dc:creator>Françoise</dc:creator>
  <cp:lastModifiedBy>Huguette Valade</cp:lastModifiedBy>
  <cp:revision>118</cp:revision>
  <cp:lastPrinted>2018-05-03T07:42:34Z</cp:lastPrinted>
  <dcterms:created xsi:type="dcterms:W3CDTF">2017-12-15T19:32:33Z</dcterms:created>
  <dcterms:modified xsi:type="dcterms:W3CDTF">2019-05-31T19:35:32Z</dcterms:modified>
</cp:coreProperties>
</file>